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004" r:id="rId4"/>
    <p:sldId id="883" r:id="rId5"/>
    <p:sldId id="979" r:id="rId6"/>
    <p:sldId id="980" r:id="rId7"/>
    <p:sldId id="991" r:id="rId8"/>
    <p:sldId id="1005" r:id="rId9"/>
    <p:sldId id="1006" r:id="rId10"/>
    <p:sldId id="1007" r:id="rId11"/>
    <p:sldId id="981" r:id="rId12"/>
    <p:sldId id="1008" r:id="rId13"/>
    <p:sldId id="982" r:id="rId14"/>
    <p:sldId id="1009" r:id="rId15"/>
    <p:sldId id="1010" r:id="rId16"/>
    <p:sldId id="995" r:id="rId17"/>
    <p:sldId id="1013" r:id="rId18"/>
    <p:sldId id="1011" r:id="rId19"/>
    <p:sldId id="1014" r:id="rId20"/>
    <p:sldId id="1012" r:id="rId21"/>
    <p:sldId id="1015" r:id="rId22"/>
    <p:sldId id="998" r:id="rId23"/>
    <p:sldId id="1016" r:id="rId24"/>
    <p:sldId id="942" r:id="rId25"/>
    <p:sldId id="1017" r:id="rId26"/>
    <p:sldId id="961" r:id="rId27"/>
    <p:sldId id="1002" r:id="rId28"/>
    <p:sldId id="1018" r:id="rId29"/>
    <p:sldId id="101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0D9C36-DD60-4620-8AFD-14BA7FA6D996}" v="635" dt="2024-07-06T14:07:40.9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00D9C36-DD60-4620-8AFD-14BA7FA6D996}"/>
    <pc:docChg chg="custSel addSld delSld modSld sldOrd">
      <pc:chgData name="Ed Godfrey" userId="61aa7c48ee0e3db0" providerId="LiveId" clId="{D00D9C36-DD60-4620-8AFD-14BA7FA6D996}" dt="2024-07-06T14:07:40.951" v="1388"/>
      <pc:docMkLst>
        <pc:docMk/>
      </pc:docMkLst>
      <pc:sldChg chg="modSp mod">
        <pc:chgData name="Ed Godfrey" userId="61aa7c48ee0e3db0" providerId="LiveId" clId="{D00D9C36-DD60-4620-8AFD-14BA7FA6D996}" dt="2024-07-06T13:24:54.748" v="22" actId="6549"/>
        <pc:sldMkLst>
          <pc:docMk/>
          <pc:sldMk cId="286626818" sldId="636"/>
        </pc:sldMkLst>
        <pc:spChg chg="mod">
          <ac:chgData name="Ed Godfrey" userId="61aa7c48ee0e3db0" providerId="LiveId" clId="{D00D9C36-DD60-4620-8AFD-14BA7FA6D996}" dt="2024-07-06T13:24:47.749" v="13" actId="20577"/>
          <ac:spMkLst>
            <pc:docMk/>
            <pc:sldMk cId="286626818" sldId="636"/>
            <ac:spMk id="3" creationId="{1206BF46-F60A-B583-BE9A-98813DA83DD6}"/>
          </ac:spMkLst>
        </pc:spChg>
        <pc:spChg chg="mod">
          <ac:chgData name="Ed Godfrey" userId="61aa7c48ee0e3db0" providerId="LiveId" clId="{D00D9C36-DD60-4620-8AFD-14BA7FA6D996}" dt="2024-07-06T13:24:54.748" v="22" actId="6549"/>
          <ac:spMkLst>
            <pc:docMk/>
            <pc:sldMk cId="286626818" sldId="636"/>
            <ac:spMk id="4" creationId="{E81091B1-FFCB-0593-6511-1E1CB61C648D}"/>
          </ac:spMkLst>
        </pc:spChg>
      </pc:sldChg>
      <pc:sldChg chg="addSp modSp mod ord modTransition modAnim">
        <pc:chgData name="Ed Godfrey" userId="61aa7c48ee0e3db0" providerId="LiveId" clId="{D00D9C36-DD60-4620-8AFD-14BA7FA6D996}" dt="2024-07-06T13:32:06.054" v="175" actId="20577"/>
        <pc:sldMkLst>
          <pc:docMk/>
          <pc:sldMk cId="2359285980" sldId="883"/>
        </pc:sldMkLst>
        <pc:spChg chg="mod">
          <ac:chgData name="Ed Godfrey" userId="61aa7c48ee0e3db0" providerId="LiveId" clId="{D00D9C36-DD60-4620-8AFD-14BA7FA6D996}" dt="2024-07-06T13:27:57.941" v="113" actId="123"/>
          <ac:spMkLst>
            <pc:docMk/>
            <pc:sldMk cId="2359285980" sldId="883"/>
            <ac:spMk id="2" creationId="{079102CD-FBB5-CF8F-8FB9-E6AA18A790D7}"/>
          </ac:spMkLst>
        </pc:spChg>
        <pc:spChg chg="mod">
          <ac:chgData name="Ed Godfrey" userId="61aa7c48ee0e3db0" providerId="LiveId" clId="{D00D9C36-DD60-4620-8AFD-14BA7FA6D996}" dt="2024-07-06T13:27:27.813" v="109" actId="313"/>
          <ac:spMkLst>
            <pc:docMk/>
            <pc:sldMk cId="2359285980" sldId="883"/>
            <ac:spMk id="3" creationId="{9E3293C3-2021-04F5-B3B2-149081BCD341}"/>
          </ac:spMkLst>
        </pc:spChg>
        <pc:spChg chg="add mod">
          <ac:chgData name="Ed Godfrey" userId="61aa7c48ee0e3db0" providerId="LiveId" clId="{D00D9C36-DD60-4620-8AFD-14BA7FA6D996}" dt="2024-07-06T13:32:06.054" v="175" actId="20577"/>
          <ac:spMkLst>
            <pc:docMk/>
            <pc:sldMk cId="2359285980" sldId="883"/>
            <ac:spMk id="4" creationId="{559BE29D-484D-4491-E07E-5DDA602BA0C8}"/>
          </ac:spMkLst>
        </pc:spChg>
        <pc:spChg chg="mod">
          <ac:chgData name="Ed Godfrey" userId="61aa7c48ee0e3db0" providerId="LiveId" clId="{D00D9C36-DD60-4620-8AFD-14BA7FA6D996}" dt="2024-07-06T13:27:14.786" v="56" actId="20577"/>
          <ac:spMkLst>
            <pc:docMk/>
            <pc:sldMk cId="2359285980" sldId="883"/>
            <ac:spMk id="6" creationId="{27341E30-1523-0531-D0E1-7D6824619EE0}"/>
          </ac:spMkLst>
        </pc:spChg>
      </pc:sldChg>
      <pc:sldChg chg="modSp mod">
        <pc:chgData name="Ed Godfrey" userId="61aa7c48ee0e3db0" providerId="LiveId" clId="{D00D9C36-DD60-4620-8AFD-14BA7FA6D996}" dt="2024-07-06T13:26:08.908" v="40" actId="20577"/>
        <pc:sldMkLst>
          <pc:docMk/>
          <pc:sldMk cId="4052348833" sldId="925"/>
        </pc:sldMkLst>
        <pc:spChg chg="mod">
          <ac:chgData name="Ed Godfrey" userId="61aa7c48ee0e3db0" providerId="LiveId" clId="{D00D9C36-DD60-4620-8AFD-14BA7FA6D996}" dt="2024-07-06T13:25:57.141" v="30" actId="255"/>
          <ac:spMkLst>
            <pc:docMk/>
            <pc:sldMk cId="4052348833" sldId="925"/>
            <ac:spMk id="3" creationId="{9E3293C3-2021-04F5-B3B2-149081BCD341}"/>
          </ac:spMkLst>
        </pc:spChg>
        <pc:spChg chg="mod">
          <ac:chgData name="Ed Godfrey" userId="61aa7c48ee0e3db0" providerId="LiveId" clId="{D00D9C36-DD60-4620-8AFD-14BA7FA6D996}" dt="2024-07-06T13:26:08.908" v="40" actId="20577"/>
          <ac:spMkLst>
            <pc:docMk/>
            <pc:sldMk cId="4052348833" sldId="925"/>
            <ac:spMk id="6" creationId="{27341E30-1523-0531-D0E1-7D6824619EE0}"/>
          </ac:spMkLst>
        </pc:spChg>
      </pc:sldChg>
      <pc:sldChg chg="del">
        <pc:chgData name="Ed Godfrey" userId="61aa7c48ee0e3db0" providerId="LiveId" clId="{D00D9C36-DD60-4620-8AFD-14BA7FA6D996}" dt="2024-07-06T13:34:28.237" v="213" actId="47"/>
        <pc:sldMkLst>
          <pc:docMk/>
          <pc:sldMk cId="790852164" sldId="927"/>
        </pc:sldMkLst>
      </pc:sldChg>
      <pc:sldChg chg="del">
        <pc:chgData name="Ed Godfrey" userId="61aa7c48ee0e3db0" providerId="LiveId" clId="{D00D9C36-DD60-4620-8AFD-14BA7FA6D996}" dt="2024-07-06T13:39:01.800" v="315" actId="47"/>
        <pc:sldMkLst>
          <pc:docMk/>
          <pc:sldMk cId="523487639" sldId="941"/>
        </pc:sldMkLst>
      </pc:sldChg>
      <pc:sldChg chg="modSp mod ord">
        <pc:chgData name="Ed Godfrey" userId="61aa7c48ee0e3db0" providerId="LiveId" clId="{D00D9C36-DD60-4620-8AFD-14BA7FA6D996}" dt="2024-07-06T14:02:09.755" v="1292"/>
        <pc:sldMkLst>
          <pc:docMk/>
          <pc:sldMk cId="233983074" sldId="942"/>
        </pc:sldMkLst>
        <pc:spChg chg="mod">
          <ac:chgData name="Ed Godfrey" userId="61aa7c48ee0e3db0" providerId="LiveId" clId="{D00D9C36-DD60-4620-8AFD-14BA7FA6D996}" dt="2024-07-06T14:01:25.004" v="1278" actId="113"/>
          <ac:spMkLst>
            <pc:docMk/>
            <pc:sldMk cId="233983074" sldId="942"/>
            <ac:spMk id="3" creationId="{9E3293C3-2021-04F5-B3B2-149081BCD341}"/>
          </ac:spMkLst>
        </pc:spChg>
        <pc:spChg chg="mod">
          <ac:chgData name="Ed Godfrey" userId="61aa7c48ee0e3db0" providerId="LiveId" clId="{D00D9C36-DD60-4620-8AFD-14BA7FA6D996}" dt="2024-07-06T14:01:30.573" v="1290" actId="20577"/>
          <ac:spMkLst>
            <pc:docMk/>
            <pc:sldMk cId="233983074" sldId="942"/>
            <ac:spMk id="6" creationId="{27341E30-1523-0531-D0E1-7D6824619EE0}"/>
          </ac:spMkLst>
        </pc:spChg>
      </pc:sldChg>
      <pc:sldChg chg="modSp mod ord">
        <pc:chgData name="Ed Godfrey" userId="61aa7c48ee0e3db0" providerId="LiveId" clId="{D00D9C36-DD60-4620-8AFD-14BA7FA6D996}" dt="2024-07-06T14:05:09.835" v="1361"/>
        <pc:sldMkLst>
          <pc:docMk/>
          <pc:sldMk cId="4207958994" sldId="961"/>
        </pc:sldMkLst>
        <pc:spChg chg="mod">
          <ac:chgData name="Ed Godfrey" userId="61aa7c48ee0e3db0" providerId="LiveId" clId="{D00D9C36-DD60-4620-8AFD-14BA7FA6D996}" dt="2024-07-06T14:05:00.462" v="1344" actId="114"/>
          <ac:spMkLst>
            <pc:docMk/>
            <pc:sldMk cId="4207958994" sldId="961"/>
            <ac:spMk id="3" creationId="{9E3293C3-2021-04F5-B3B2-149081BCD341}"/>
          </ac:spMkLst>
        </pc:spChg>
        <pc:spChg chg="mod">
          <ac:chgData name="Ed Godfrey" userId="61aa7c48ee0e3db0" providerId="LiveId" clId="{D00D9C36-DD60-4620-8AFD-14BA7FA6D996}" dt="2024-07-06T14:05:06.244" v="1359" actId="20577"/>
          <ac:spMkLst>
            <pc:docMk/>
            <pc:sldMk cId="4207958994" sldId="961"/>
            <ac:spMk id="6" creationId="{27341E30-1523-0531-D0E1-7D6824619EE0}"/>
          </ac:spMkLst>
        </pc:spChg>
      </pc:sldChg>
      <pc:sldChg chg="modSp mod">
        <pc:chgData name="Ed Godfrey" userId="61aa7c48ee0e3db0" providerId="LiveId" clId="{D00D9C36-DD60-4620-8AFD-14BA7FA6D996}" dt="2024-07-06T13:33:05.383" v="193" actId="20577"/>
        <pc:sldMkLst>
          <pc:docMk/>
          <pc:sldMk cId="4211242341" sldId="979"/>
        </pc:sldMkLst>
        <pc:spChg chg="mod">
          <ac:chgData name="Ed Godfrey" userId="61aa7c48ee0e3db0" providerId="LiveId" clId="{D00D9C36-DD60-4620-8AFD-14BA7FA6D996}" dt="2024-07-06T13:32:58.836" v="179" actId="113"/>
          <ac:spMkLst>
            <pc:docMk/>
            <pc:sldMk cId="4211242341" sldId="979"/>
            <ac:spMk id="3" creationId="{9E3293C3-2021-04F5-B3B2-149081BCD341}"/>
          </ac:spMkLst>
        </pc:spChg>
        <pc:spChg chg="mod">
          <ac:chgData name="Ed Godfrey" userId="61aa7c48ee0e3db0" providerId="LiveId" clId="{D00D9C36-DD60-4620-8AFD-14BA7FA6D996}" dt="2024-07-06T13:33:05.383" v="193" actId="20577"/>
          <ac:spMkLst>
            <pc:docMk/>
            <pc:sldMk cId="4211242341" sldId="979"/>
            <ac:spMk id="6" creationId="{27341E30-1523-0531-D0E1-7D6824619EE0}"/>
          </ac:spMkLst>
        </pc:spChg>
      </pc:sldChg>
      <pc:sldChg chg="modSp mod">
        <pc:chgData name="Ed Godfrey" userId="61aa7c48ee0e3db0" providerId="LiveId" clId="{D00D9C36-DD60-4620-8AFD-14BA7FA6D996}" dt="2024-07-06T13:33:53.391" v="212" actId="20577"/>
        <pc:sldMkLst>
          <pc:docMk/>
          <pc:sldMk cId="3121168851" sldId="980"/>
        </pc:sldMkLst>
        <pc:spChg chg="mod">
          <ac:chgData name="Ed Godfrey" userId="61aa7c48ee0e3db0" providerId="LiveId" clId="{D00D9C36-DD60-4620-8AFD-14BA7FA6D996}" dt="2024-07-06T13:33:46.807" v="197" actId="113"/>
          <ac:spMkLst>
            <pc:docMk/>
            <pc:sldMk cId="3121168851" sldId="980"/>
            <ac:spMk id="3" creationId="{9E3293C3-2021-04F5-B3B2-149081BCD341}"/>
          </ac:spMkLst>
        </pc:spChg>
        <pc:spChg chg="mod">
          <ac:chgData name="Ed Godfrey" userId="61aa7c48ee0e3db0" providerId="LiveId" clId="{D00D9C36-DD60-4620-8AFD-14BA7FA6D996}" dt="2024-07-06T13:33:53.391" v="212" actId="20577"/>
          <ac:spMkLst>
            <pc:docMk/>
            <pc:sldMk cId="3121168851" sldId="980"/>
            <ac:spMk id="6" creationId="{27341E30-1523-0531-D0E1-7D6824619EE0}"/>
          </ac:spMkLst>
        </pc:spChg>
      </pc:sldChg>
      <pc:sldChg chg="modSp mod">
        <pc:chgData name="Ed Godfrey" userId="61aa7c48ee0e3db0" providerId="LiveId" clId="{D00D9C36-DD60-4620-8AFD-14BA7FA6D996}" dt="2024-07-06T13:39:22.671" v="343" actId="1035"/>
        <pc:sldMkLst>
          <pc:docMk/>
          <pc:sldMk cId="561660853" sldId="981"/>
        </pc:sldMkLst>
        <pc:spChg chg="mod">
          <ac:chgData name="Ed Godfrey" userId="61aa7c48ee0e3db0" providerId="LiveId" clId="{D00D9C36-DD60-4620-8AFD-14BA7FA6D996}" dt="2024-07-06T13:39:22.671" v="343" actId="1035"/>
          <ac:spMkLst>
            <pc:docMk/>
            <pc:sldMk cId="561660853" sldId="981"/>
            <ac:spMk id="3" creationId="{9E3293C3-2021-04F5-B3B2-149081BCD341}"/>
          </ac:spMkLst>
        </pc:spChg>
        <pc:spChg chg="mod">
          <ac:chgData name="Ed Godfrey" userId="61aa7c48ee0e3db0" providerId="LiveId" clId="{D00D9C36-DD60-4620-8AFD-14BA7FA6D996}" dt="2024-07-06T13:39:17.707" v="328" actId="20577"/>
          <ac:spMkLst>
            <pc:docMk/>
            <pc:sldMk cId="561660853" sldId="981"/>
            <ac:spMk id="6" creationId="{27341E30-1523-0531-D0E1-7D6824619EE0}"/>
          </ac:spMkLst>
        </pc:spChg>
      </pc:sldChg>
      <pc:sldChg chg="modSp mod">
        <pc:chgData name="Ed Godfrey" userId="61aa7c48ee0e3db0" providerId="LiveId" clId="{D00D9C36-DD60-4620-8AFD-14BA7FA6D996}" dt="2024-07-06T13:40:32.202" v="368" actId="20577"/>
        <pc:sldMkLst>
          <pc:docMk/>
          <pc:sldMk cId="3562844936" sldId="982"/>
        </pc:sldMkLst>
        <pc:spChg chg="mod">
          <ac:chgData name="Ed Godfrey" userId="61aa7c48ee0e3db0" providerId="LiveId" clId="{D00D9C36-DD60-4620-8AFD-14BA7FA6D996}" dt="2024-07-06T13:40:32.202" v="368" actId="20577"/>
          <ac:spMkLst>
            <pc:docMk/>
            <pc:sldMk cId="3562844936" sldId="982"/>
            <ac:spMk id="3" creationId="{9E3293C3-2021-04F5-B3B2-149081BCD341}"/>
          </ac:spMkLst>
        </pc:spChg>
        <pc:spChg chg="mod">
          <ac:chgData name="Ed Godfrey" userId="61aa7c48ee0e3db0" providerId="LiveId" clId="{D00D9C36-DD60-4620-8AFD-14BA7FA6D996}" dt="2024-07-06T13:40:21.603" v="359" actId="20577"/>
          <ac:spMkLst>
            <pc:docMk/>
            <pc:sldMk cId="3562844936" sldId="982"/>
            <ac:spMk id="6" creationId="{27341E30-1523-0531-D0E1-7D6824619EE0}"/>
          </ac:spMkLst>
        </pc:spChg>
      </pc:sldChg>
      <pc:sldChg chg="del">
        <pc:chgData name="Ed Godfrey" userId="61aa7c48ee0e3db0" providerId="LiveId" clId="{D00D9C36-DD60-4620-8AFD-14BA7FA6D996}" dt="2024-07-06T14:06:47.784" v="1385" actId="47"/>
        <pc:sldMkLst>
          <pc:docMk/>
          <pc:sldMk cId="3604948701" sldId="984"/>
        </pc:sldMkLst>
      </pc:sldChg>
      <pc:sldChg chg="modSp mod">
        <pc:chgData name="Ed Godfrey" userId="61aa7c48ee0e3db0" providerId="LiveId" clId="{D00D9C36-DD60-4620-8AFD-14BA7FA6D996}" dt="2024-07-06T13:35:05.846" v="243" actId="20577"/>
        <pc:sldMkLst>
          <pc:docMk/>
          <pc:sldMk cId="3187377259" sldId="991"/>
        </pc:sldMkLst>
        <pc:spChg chg="mod">
          <ac:chgData name="Ed Godfrey" userId="61aa7c48ee0e3db0" providerId="LiveId" clId="{D00D9C36-DD60-4620-8AFD-14BA7FA6D996}" dt="2024-07-06T13:34:52.019" v="217" actId="113"/>
          <ac:spMkLst>
            <pc:docMk/>
            <pc:sldMk cId="3187377259" sldId="991"/>
            <ac:spMk id="3" creationId="{9E3293C3-2021-04F5-B3B2-149081BCD341}"/>
          </ac:spMkLst>
        </pc:spChg>
        <pc:spChg chg="mod">
          <ac:chgData name="Ed Godfrey" userId="61aa7c48ee0e3db0" providerId="LiveId" clId="{D00D9C36-DD60-4620-8AFD-14BA7FA6D996}" dt="2024-07-06T13:35:05.846" v="243" actId="20577"/>
          <ac:spMkLst>
            <pc:docMk/>
            <pc:sldMk cId="3187377259" sldId="991"/>
            <ac:spMk id="6" creationId="{27341E30-1523-0531-D0E1-7D6824619EE0}"/>
          </ac:spMkLst>
        </pc:spChg>
      </pc:sldChg>
      <pc:sldChg chg="del">
        <pc:chgData name="Ed Godfrey" userId="61aa7c48ee0e3db0" providerId="LiveId" clId="{D00D9C36-DD60-4620-8AFD-14BA7FA6D996}" dt="2024-07-06T13:47:41.784" v="696" actId="47"/>
        <pc:sldMkLst>
          <pc:docMk/>
          <pc:sldMk cId="4075296789" sldId="992"/>
        </pc:sldMkLst>
      </pc:sldChg>
      <pc:sldChg chg="del">
        <pc:chgData name="Ed Godfrey" userId="61aa7c48ee0e3db0" providerId="LiveId" clId="{D00D9C36-DD60-4620-8AFD-14BA7FA6D996}" dt="2024-07-06T13:47:42.543" v="697" actId="47"/>
        <pc:sldMkLst>
          <pc:docMk/>
          <pc:sldMk cId="721696113" sldId="993"/>
        </pc:sldMkLst>
      </pc:sldChg>
      <pc:sldChg chg="del">
        <pc:chgData name="Ed Godfrey" userId="61aa7c48ee0e3db0" providerId="LiveId" clId="{D00D9C36-DD60-4620-8AFD-14BA7FA6D996}" dt="2024-07-06T13:47:43.773" v="698" actId="47"/>
        <pc:sldMkLst>
          <pc:docMk/>
          <pc:sldMk cId="3423588171" sldId="994"/>
        </pc:sldMkLst>
      </pc:sldChg>
      <pc:sldChg chg="addSp modSp mod modAnim">
        <pc:chgData name="Ed Godfrey" userId="61aa7c48ee0e3db0" providerId="LiveId" clId="{D00D9C36-DD60-4620-8AFD-14BA7FA6D996}" dt="2024-07-06T13:51:57.369" v="943"/>
        <pc:sldMkLst>
          <pc:docMk/>
          <pc:sldMk cId="2180456994" sldId="995"/>
        </pc:sldMkLst>
        <pc:spChg chg="add mod">
          <ac:chgData name="Ed Godfrey" userId="61aa7c48ee0e3db0" providerId="LiveId" clId="{D00D9C36-DD60-4620-8AFD-14BA7FA6D996}" dt="2024-07-06T13:51:19.027" v="911" actId="1035"/>
          <ac:spMkLst>
            <pc:docMk/>
            <pc:sldMk cId="2180456994" sldId="995"/>
            <ac:spMk id="2" creationId="{B346C599-9768-33E2-610A-C903064947F8}"/>
          </ac:spMkLst>
        </pc:spChg>
        <pc:spChg chg="mod">
          <ac:chgData name="Ed Godfrey" userId="61aa7c48ee0e3db0" providerId="LiveId" clId="{D00D9C36-DD60-4620-8AFD-14BA7FA6D996}" dt="2024-07-06T13:50:57.982" v="885" actId="5793"/>
          <ac:spMkLst>
            <pc:docMk/>
            <pc:sldMk cId="2180456994" sldId="995"/>
            <ac:spMk id="3" creationId="{9E3293C3-2021-04F5-B3B2-149081BCD341}"/>
          </ac:spMkLst>
        </pc:spChg>
        <pc:spChg chg="add mod">
          <ac:chgData name="Ed Godfrey" userId="61aa7c48ee0e3db0" providerId="LiveId" clId="{D00D9C36-DD60-4620-8AFD-14BA7FA6D996}" dt="2024-07-06T13:51:33.889" v="927" actId="114"/>
          <ac:spMkLst>
            <pc:docMk/>
            <pc:sldMk cId="2180456994" sldId="995"/>
            <ac:spMk id="4" creationId="{6438E2B0-B932-AC99-8723-48CDF5726057}"/>
          </ac:spMkLst>
        </pc:spChg>
        <pc:spChg chg="mod">
          <ac:chgData name="Ed Godfrey" userId="61aa7c48ee0e3db0" providerId="LiveId" clId="{D00D9C36-DD60-4620-8AFD-14BA7FA6D996}" dt="2024-07-06T13:48:07.021" v="716" actId="20577"/>
          <ac:spMkLst>
            <pc:docMk/>
            <pc:sldMk cId="2180456994" sldId="995"/>
            <ac:spMk id="6" creationId="{27341E30-1523-0531-D0E1-7D6824619EE0}"/>
          </ac:spMkLst>
        </pc:spChg>
      </pc:sldChg>
      <pc:sldChg chg="del">
        <pc:chgData name="Ed Godfrey" userId="61aa7c48ee0e3db0" providerId="LiveId" clId="{D00D9C36-DD60-4620-8AFD-14BA7FA6D996}" dt="2024-07-06T14:06:44.512" v="1381" actId="47"/>
        <pc:sldMkLst>
          <pc:docMk/>
          <pc:sldMk cId="1780686549" sldId="996"/>
        </pc:sldMkLst>
      </pc:sldChg>
      <pc:sldChg chg="del">
        <pc:chgData name="Ed Godfrey" userId="61aa7c48ee0e3db0" providerId="LiveId" clId="{D00D9C36-DD60-4620-8AFD-14BA7FA6D996}" dt="2024-07-06T14:06:45.977" v="1382" actId="47"/>
        <pc:sldMkLst>
          <pc:docMk/>
          <pc:sldMk cId="3728740746" sldId="997"/>
        </pc:sldMkLst>
      </pc:sldChg>
      <pc:sldChg chg="modSp mod ord">
        <pc:chgData name="Ed Godfrey" userId="61aa7c48ee0e3db0" providerId="LiveId" clId="{D00D9C36-DD60-4620-8AFD-14BA7FA6D996}" dt="2024-07-06T13:59:38.932" v="1267"/>
        <pc:sldMkLst>
          <pc:docMk/>
          <pc:sldMk cId="3014944587" sldId="998"/>
        </pc:sldMkLst>
        <pc:spChg chg="mod">
          <ac:chgData name="Ed Godfrey" userId="61aa7c48ee0e3db0" providerId="LiveId" clId="{D00D9C36-DD60-4620-8AFD-14BA7FA6D996}" dt="2024-07-06T13:59:30.211" v="1253" actId="113"/>
          <ac:spMkLst>
            <pc:docMk/>
            <pc:sldMk cId="3014944587" sldId="998"/>
            <ac:spMk id="3" creationId="{9E3293C3-2021-04F5-B3B2-149081BCD341}"/>
          </ac:spMkLst>
        </pc:spChg>
        <pc:spChg chg="mod">
          <ac:chgData name="Ed Godfrey" userId="61aa7c48ee0e3db0" providerId="LiveId" clId="{D00D9C36-DD60-4620-8AFD-14BA7FA6D996}" dt="2024-07-06T13:59:35.470" v="1265" actId="20577"/>
          <ac:spMkLst>
            <pc:docMk/>
            <pc:sldMk cId="3014944587" sldId="998"/>
            <ac:spMk id="6" creationId="{27341E30-1523-0531-D0E1-7D6824619EE0}"/>
          </ac:spMkLst>
        </pc:spChg>
      </pc:sldChg>
      <pc:sldChg chg="del">
        <pc:chgData name="Ed Godfrey" userId="61aa7c48ee0e3db0" providerId="LiveId" clId="{D00D9C36-DD60-4620-8AFD-14BA7FA6D996}" dt="2024-07-06T14:06:46.599" v="1383" actId="47"/>
        <pc:sldMkLst>
          <pc:docMk/>
          <pc:sldMk cId="3532375322" sldId="999"/>
        </pc:sldMkLst>
      </pc:sldChg>
      <pc:sldChg chg="del">
        <pc:chgData name="Ed Godfrey" userId="61aa7c48ee0e3db0" providerId="LiveId" clId="{D00D9C36-DD60-4620-8AFD-14BA7FA6D996}" dt="2024-07-06T14:06:47.164" v="1384" actId="47"/>
        <pc:sldMkLst>
          <pc:docMk/>
          <pc:sldMk cId="4005114081" sldId="1001"/>
        </pc:sldMkLst>
      </pc:sldChg>
      <pc:sldChg chg="delSp modSp mod ord modAnim">
        <pc:chgData name="Ed Godfrey" userId="61aa7c48ee0e3db0" providerId="LiveId" clId="{D00D9C36-DD60-4620-8AFD-14BA7FA6D996}" dt="2024-07-06T14:05:57.433" v="1380"/>
        <pc:sldMkLst>
          <pc:docMk/>
          <pc:sldMk cId="1004254326" sldId="1002"/>
        </pc:sldMkLst>
        <pc:spChg chg="del">
          <ac:chgData name="Ed Godfrey" userId="61aa7c48ee0e3db0" providerId="LiveId" clId="{D00D9C36-DD60-4620-8AFD-14BA7FA6D996}" dt="2024-07-06T14:05:40.602" v="1363" actId="21"/>
          <ac:spMkLst>
            <pc:docMk/>
            <pc:sldMk cId="1004254326" sldId="1002"/>
            <ac:spMk id="2" creationId="{E6D3A084-947F-352A-E4D6-EFCDF9ABCCD8}"/>
          </ac:spMkLst>
        </pc:spChg>
        <pc:spChg chg="mod">
          <ac:chgData name="Ed Godfrey" userId="61aa7c48ee0e3db0" providerId="LiveId" clId="{D00D9C36-DD60-4620-8AFD-14BA7FA6D996}" dt="2024-07-06T14:05:46.960" v="1366" actId="113"/>
          <ac:spMkLst>
            <pc:docMk/>
            <pc:sldMk cId="1004254326" sldId="1002"/>
            <ac:spMk id="3" creationId="{9E3293C3-2021-04F5-B3B2-149081BCD341}"/>
          </ac:spMkLst>
        </pc:spChg>
        <pc:spChg chg="mod">
          <ac:chgData name="Ed Godfrey" userId="61aa7c48ee0e3db0" providerId="LiveId" clId="{D00D9C36-DD60-4620-8AFD-14BA7FA6D996}" dt="2024-07-06T14:05:52.337" v="1378" actId="20577"/>
          <ac:spMkLst>
            <pc:docMk/>
            <pc:sldMk cId="1004254326" sldId="1002"/>
            <ac:spMk id="6" creationId="{27341E30-1523-0531-D0E1-7D6824619EE0}"/>
          </ac:spMkLst>
        </pc:spChg>
      </pc:sldChg>
      <pc:sldChg chg="del">
        <pc:chgData name="Ed Godfrey" userId="61aa7c48ee0e3db0" providerId="LiveId" clId="{D00D9C36-DD60-4620-8AFD-14BA7FA6D996}" dt="2024-07-06T14:06:49.151" v="1386" actId="47"/>
        <pc:sldMkLst>
          <pc:docMk/>
          <pc:sldMk cId="4203152921" sldId="1003"/>
        </pc:sldMkLst>
      </pc:sldChg>
      <pc:sldChg chg="modSp add mod">
        <pc:chgData name="Ed Godfrey" userId="61aa7c48ee0e3db0" providerId="LiveId" clId="{D00D9C36-DD60-4620-8AFD-14BA7FA6D996}" dt="2024-07-06T13:26:15.299" v="49" actId="20577"/>
        <pc:sldMkLst>
          <pc:docMk/>
          <pc:sldMk cId="3921085964" sldId="1004"/>
        </pc:sldMkLst>
        <pc:spChg chg="mod">
          <ac:chgData name="Ed Godfrey" userId="61aa7c48ee0e3db0" providerId="LiveId" clId="{D00D9C36-DD60-4620-8AFD-14BA7FA6D996}" dt="2024-07-06T13:26:02.374" v="31" actId="255"/>
          <ac:spMkLst>
            <pc:docMk/>
            <pc:sldMk cId="3921085964" sldId="1004"/>
            <ac:spMk id="3" creationId="{9E3293C3-2021-04F5-B3B2-149081BCD341}"/>
          </ac:spMkLst>
        </pc:spChg>
        <pc:spChg chg="mod">
          <ac:chgData name="Ed Godfrey" userId="61aa7c48ee0e3db0" providerId="LiveId" clId="{D00D9C36-DD60-4620-8AFD-14BA7FA6D996}" dt="2024-07-06T13:26:15.299" v="49" actId="20577"/>
          <ac:spMkLst>
            <pc:docMk/>
            <pc:sldMk cId="3921085964" sldId="1004"/>
            <ac:spMk id="6" creationId="{27341E30-1523-0531-D0E1-7D6824619EE0}"/>
          </ac:spMkLst>
        </pc:spChg>
      </pc:sldChg>
      <pc:sldChg chg="modSp add mod">
        <pc:chgData name="Ed Godfrey" userId="61aa7c48ee0e3db0" providerId="LiveId" clId="{D00D9C36-DD60-4620-8AFD-14BA7FA6D996}" dt="2024-07-06T13:37:08.881" v="268" actId="20577"/>
        <pc:sldMkLst>
          <pc:docMk/>
          <pc:sldMk cId="3323725080" sldId="1005"/>
        </pc:sldMkLst>
        <pc:spChg chg="mod">
          <ac:chgData name="Ed Godfrey" userId="61aa7c48ee0e3db0" providerId="LiveId" clId="{D00D9C36-DD60-4620-8AFD-14BA7FA6D996}" dt="2024-07-06T13:37:08.881" v="268" actId="20577"/>
          <ac:spMkLst>
            <pc:docMk/>
            <pc:sldMk cId="3323725080" sldId="1005"/>
            <ac:spMk id="3" creationId="{9E3293C3-2021-04F5-B3B2-149081BCD341}"/>
          </ac:spMkLst>
        </pc:spChg>
        <pc:spChg chg="mod">
          <ac:chgData name="Ed Godfrey" userId="61aa7c48ee0e3db0" providerId="LiveId" clId="{D00D9C36-DD60-4620-8AFD-14BA7FA6D996}" dt="2024-07-06T13:36:32.948" v="261" actId="20577"/>
          <ac:spMkLst>
            <pc:docMk/>
            <pc:sldMk cId="3323725080" sldId="1005"/>
            <ac:spMk id="6" creationId="{27341E30-1523-0531-D0E1-7D6824619EE0}"/>
          </ac:spMkLst>
        </pc:spChg>
      </pc:sldChg>
      <pc:sldChg chg="modSp add mod">
        <pc:chgData name="Ed Godfrey" userId="61aa7c48ee0e3db0" providerId="LiveId" clId="{D00D9C36-DD60-4620-8AFD-14BA7FA6D996}" dt="2024-07-06T13:37:45.896" v="283" actId="113"/>
        <pc:sldMkLst>
          <pc:docMk/>
          <pc:sldMk cId="108370346" sldId="1006"/>
        </pc:sldMkLst>
        <pc:spChg chg="mod">
          <ac:chgData name="Ed Godfrey" userId="61aa7c48ee0e3db0" providerId="LiveId" clId="{D00D9C36-DD60-4620-8AFD-14BA7FA6D996}" dt="2024-07-06T13:37:45.896" v="283" actId="113"/>
          <ac:spMkLst>
            <pc:docMk/>
            <pc:sldMk cId="108370346" sldId="1006"/>
            <ac:spMk id="3" creationId="{9E3293C3-2021-04F5-B3B2-149081BCD341}"/>
          </ac:spMkLst>
        </pc:spChg>
        <pc:spChg chg="mod">
          <ac:chgData name="Ed Godfrey" userId="61aa7c48ee0e3db0" providerId="LiveId" clId="{D00D9C36-DD60-4620-8AFD-14BA7FA6D996}" dt="2024-07-06T13:37:29.333" v="279" actId="20577"/>
          <ac:spMkLst>
            <pc:docMk/>
            <pc:sldMk cId="108370346" sldId="1006"/>
            <ac:spMk id="6" creationId="{27341E30-1523-0531-D0E1-7D6824619EE0}"/>
          </ac:spMkLst>
        </pc:spChg>
      </pc:sldChg>
      <pc:sldChg chg="modSp add mod">
        <pc:chgData name="Ed Godfrey" userId="61aa7c48ee0e3db0" providerId="LiveId" clId="{D00D9C36-DD60-4620-8AFD-14BA7FA6D996}" dt="2024-07-06T13:38:20.340" v="314" actId="20577"/>
        <pc:sldMkLst>
          <pc:docMk/>
          <pc:sldMk cId="2893937622" sldId="1007"/>
        </pc:sldMkLst>
        <pc:spChg chg="mod">
          <ac:chgData name="Ed Godfrey" userId="61aa7c48ee0e3db0" providerId="LiveId" clId="{D00D9C36-DD60-4620-8AFD-14BA7FA6D996}" dt="2024-07-06T13:38:13.257" v="288" actId="113"/>
          <ac:spMkLst>
            <pc:docMk/>
            <pc:sldMk cId="2893937622" sldId="1007"/>
            <ac:spMk id="3" creationId="{9E3293C3-2021-04F5-B3B2-149081BCD341}"/>
          </ac:spMkLst>
        </pc:spChg>
        <pc:spChg chg="mod">
          <ac:chgData name="Ed Godfrey" userId="61aa7c48ee0e3db0" providerId="LiveId" clId="{D00D9C36-DD60-4620-8AFD-14BA7FA6D996}" dt="2024-07-06T13:38:20.340" v="314" actId="20577"/>
          <ac:spMkLst>
            <pc:docMk/>
            <pc:sldMk cId="2893937622" sldId="1007"/>
            <ac:spMk id="6" creationId="{27341E30-1523-0531-D0E1-7D6824619EE0}"/>
          </ac:spMkLst>
        </pc:spChg>
      </pc:sldChg>
      <pc:sldChg chg="add">
        <pc:chgData name="Ed Godfrey" userId="61aa7c48ee0e3db0" providerId="LiveId" clId="{D00D9C36-DD60-4620-8AFD-14BA7FA6D996}" dt="2024-07-06T13:39:48.481" v="344"/>
        <pc:sldMkLst>
          <pc:docMk/>
          <pc:sldMk cId="2804437599" sldId="1008"/>
        </pc:sldMkLst>
      </pc:sldChg>
      <pc:sldChg chg="add modAnim">
        <pc:chgData name="Ed Godfrey" userId="61aa7c48ee0e3db0" providerId="LiveId" clId="{D00D9C36-DD60-4620-8AFD-14BA7FA6D996}" dt="2024-07-06T13:41:14.613" v="370"/>
        <pc:sldMkLst>
          <pc:docMk/>
          <pc:sldMk cId="562352846" sldId="1009"/>
        </pc:sldMkLst>
      </pc:sldChg>
      <pc:sldChg chg="addSp delSp modSp add mod delAnim modAnim">
        <pc:chgData name="Ed Godfrey" userId="61aa7c48ee0e3db0" providerId="LiveId" clId="{D00D9C36-DD60-4620-8AFD-14BA7FA6D996}" dt="2024-07-06T13:46:27.733" v="695"/>
        <pc:sldMkLst>
          <pc:docMk/>
          <pc:sldMk cId="218470045" sldId="1010"/>
        </pc:sldMkLst>
        <pc:spChg chg="mod">
          <ac:chgData name="Ed Godfrey" userId="61aa7c48ee0e3db0" providerId="LiveId" clId="{D00D9C36-DD60-4620-8AFD-14BA7FA6D996}" dt="2024-07-06T13:44:17.108" v="459" actId="6549"/>
          <ac:spMkLst>
            <pc:docMk/>
            <pc:sldMk cId="218470045" sldId="1010"/>
            <ac:spMk id="2" creationId="{079102CD-FBB5-CF8F-8FB9-E6AA18A790D7}"/>
          </ac:spMkLst>
        </pc:spChg>
        <pc:spChg chg="mod">
          <ac:chgData name="Ed Godfrey" userId="61aa7c48ee0e3db0" providerId="LiveId" clId="{D00D9C36-DD60-4620-8AFD-14BA7FA6D996}" dt="2024-07-06T13:42:16.001" v="420" actId="20577"/>
          <ac:spMkLst>
            <pc:docMk/>
            <pc:sldMk cId="218470045" sldId="1010"/>
            <ac:spMk id="3" creationId="{9E3293C3-2021-04F5-B3B2-149081BCD341}"/>
          </ac:spMkLst>
        </pc:spChg>
        <pc:spChg chg="del">
          <ac:chgData name="Ed Godfrey" userId="61aa7c48ee0e3db0" providerId="LiveId" clId="{D00D9C36-DD60-4620-8AFD-14BA7FA6D996}" dt="2024-07-06T13:42:03.350" v="372" actId="21"/>
          <ac:spMkLst>
            <pc:docMk/>
            <pc:sldMk cId="218470045" sldId="1010"/>
            <ac:spMk id="4" creationId="{559BE29D-484D-4491-E07E-5DDA602BA0C8}"/>
          </ac:spMkLst>
        </pc:spChg>
        <pc:spChg chg="add mod">
          <ac:chgData name="Ed Godfrey" userId="61aa7c48ee0e3db0" providerId="LiveId" clId="{D00D9C36-DD60-4620-8AFD-14BA7FA6D996}" dt="2024-07-06T13:46:01.447" v="685" actId="20577"/>
          <ac:spMkLst>
            <pc:docMk/>
            <pc:sldMk cId="218470045" sldId="1010"/>
            <ac:spMk id="5" creationId="{048D3A98-E589-5B59-EC05-C4F6B2EB1503}"/>
          </ac:spMkLst>
        </pc:spChg>
      </pc:sldChg>
      <pc:sldChg chg="modSp add mod">
        <pc:chgData name="Ed Godfrey" userId="61aa7c48ee0e3db0" providerId="LiveId" clId="{D00D9C36-DD60-4620-8AFD-14BA7FA6D996}" dt="2024-07-06T13:53:47.378" v="970" actId="20577"/>
        <pc:sldMkLst>
          <pc:docMk/>
          <pc:sldMk cId="2539775202" sldId="1011"/>
        </pc:sldMkLst>
        <pc:spChg chg="mod">
          <ac:chgData name="Ed Godfrey" userId="61aa7c48ee0e3db0" providerId="LiveId" clId="{D00D9C36-DD60-4620-8AFD-14BA7FA6D996}" dt="2024-07-06T13:53:41.554" v="961" actId="113"/>
          <ac:spMkLst>
            <pc:docMk/>
            <pc:sldMk cId="2539775202" sldId="1011"/>
            <ac:spMk id="3" creationId="{9E3293C3-2021-04F5-B3B2-149081BCD341}"/>
          </ac:spMkLst>
        </pc:spChg>
        <pc:spChg chg="mod">
          <ac:chgData name="Ed Godfrey" userId="61aa7c48ee0e3db0" providerId="LiveId" clId="{D00D9C36-DD60-4620-8AFD-14BA7FA6D996}" dt="2024-07-06T13:53:47.378" v="970" actId="20577"/>
          <ac:spMkLst>
            <pc:docMk/>
            <pc:sldMk cId="2539775202" sldId="1011"/>
            <ac:spMk id="6" creationId="{27341E30-1523-0531-D0E1-7D6824619EE0}"/>
          </ac:spMkLst>
        </pc:spChg>
      </pc:sldChg>
      <pc:sldChg chg="modSp add mod">
        <pc:chgData name="Ed Godfrey" userId="61aa7c48ee0e3db0" providerId="LiveId" clId="{D00D9C36-DD60-4620-8AFD-14BA7FA6D996}" dt="2024-07-06T13:55:11.729" v="987" actId="20577"/>
        <pc:sldMkLst>
          <pc:docMk/>
          <pc:sldMk cId="2142433184" sldId="1012"/>
        </pc:sldMkLst>
        <pc:spChg chg="mod">
          <ac:chgData name="Ed Godfrey" userId="61aa7c48ee0e3db0" providerId="LiveId" clId="{D00D9C36-DD60-4620-8AFD-14BA7FA6D996}" dt="2024-07-06T13:55:07.569" v="976" actId="114"/>
          <ac:spMkLst>
            <pc:docMk/>
            <pc:sldMk cId="2142433184" sldId="1012"/>
            <ac:spMk id="3" creationId="{9E3293C3-2021-04F5-B3B2-149081BCD341}"/>
          </ac:spMkLst>
        </pc:spChg>
        <pc:spChg chg="mod">
          <ac:chgData name="Ed Godfrey" userId="61aa7c48ee0e3db0" providerId="LiveId" clId="{D00D9C36-DD60-4620-8AFD-14BA7FA6D996}" dt="2024-07-06T13:55:11.729" v="987" actId="20577"/>
          <ac:spMkLst>
            <pc:docMk/>
            <pc:sldMk cId="2142433184" sldId="1012"/>
            <ac:spMk id="6" creationId="{27341E30-1523-0531-D0E1-7D6824619EE0}"/>
          </ac:spMkLst>
        </pc:spChg>
      </pc:sldChg>
      <pc:sldChg chg="modSp add mod">
        <pc:chgData name="Ed Godfrey" userId="61aa7c48ee0e3db0" providerId="LiveId" clId="{D00D9C36-DD60-4620-8AFD-14BA7FA6D996}" dt="2024-07-06T13:53:13.875" v="957" actId="115"/>
        <pc:sldMkLst>
          <pc:docMk/>
          <pc:sldMk cId="3503269176" sldId="1013"/>
        </pc:sldMkLst>
        <pc:spChg chg="mod">
          <ac:chgData name="Ed Godfrey" userId="61aa7c48ee0e3db0" providerId="LiveId" clId="{D00D9C36-DD60-4620-8AFD-14BA7FA6D996}" dt="2024-07-06T13:53:13.875" v="957" actId="115"/>
          <ac:spMkLst>
            <pc:docMk/>
            <pc:sldMk cId="3503269176" sldId="1013"/>
            <ac:spMk id="3" creationId="{9E3293C3-2021-04F5-B3B2-149081BCD341}"/>
          </ac:spMkLst>
        </pc:spChg>
        <pc:spChg chg="mod">
          <ac:chgData name="Ed Godfrey" userId="61aa7c48ee0e3db0" providerId="LiveId" clId="{D00D9C36-DD60-4620-8AFD-14BA7FA6D996}" dt="2024-07-06T13:53:05.396" v="952" actId="20577"/>
          <ac:spMkLst>
            <pc:docMk/>
            <pc:sldMk cId="3503269176" sldId="1013"/>
            <ac:spMk id="6" creationId="{27341E30-1523-0531-D0E1-7D6824619EE0}"/>
          </ac:spMkLst>
        </pc:spChg>
      </pc:sldChg>
      <pc:sldChg chg="add">
        <pc:chgData name="Ed Godfrey" userId="61aa7c48ee0e3db0" providerId="LiveId" clId="{D00D9C36-DD60-4620-8AFD-14BA7FA6D996}" dt="2024-07-06T13:54:16.742" v="971"/>
        <pc:sldMkLst>
          <pc:docMk/>
          <pc:sldMk cId="3556741566" sldId="1014"/>
        </pc:sldMkLst>
      </pc:sldChg>
      <pc:sldChg chg="addSp delSp modSp add mod delAnim modAnim">
        <pc:chgData name="Ed Godfrey" userId="61aa7c48ee0e3db0" providerId="LiveId" clId="{D00D9C36-DD60-4620-8AFD-14BA7FA6D996}" dt="2024-07-06T13:58:51.817" v="1249"/>
        <pc:sldMkLst>
          <pc:docMk/>
          <pc:sldMk cId="872235946" sldId="1015"/>
        </pc:sldMkLst>
        <pc:spChg chg="mod">
          <ac:chgData name="Ed Godfrey" userId="61aa7c48ee0e3db0" providerId="LiveId" clId="{D00D9C36-DD60-4620-8AFD-14BA7FA6D996}" dt="2024-07-06T13:56:58.879" v="1067" actId="255"/>
          <ac:spMkLst>
            <pc:docMk/>
            <pc:sldMk cId="872235946" sldId="1015"/>
            <ac:spMk id="2" creationId="{079102CD-FBB5-CF8F-8FB9-E6AA18A790D7}"/>
          </ac:spMkLst>
        </pc:spChg>
        <pc:spChg chg="mod">
          <ac:chgData name="Ed Godfrey" userId="61aa7c48ee0e3db0" providerId="LiveId" clId="{D00D9C36-DD60-4620-8AFD-14BA7FA6D996}" dt="2024-07-06T13:55:48.592" v="1035" actId="20577"/>
          <ac:spMkLst>
            <pc:docMk/>
            <pc:sldMk cId="872235946" sldId="1015"/>
            <ac:spMk id="3" creationId="{9E3293C3-2021-04F5-B3B2-149081BCD341}"/>
          </ac:spMkLst>
        </pc:spChg>
        <pc:spChg chg="add mod">
          <ac:chgData name="Ed Godfrey" userId="61aa7c48ee0e3db0" providerId="LiveId" clId="{D00D9C36-DD60-4620-8AFD-14BA7FA6D996}" dt="2024-07-06T13:58:35.983" v="1247" actId="20577"/>
          <ac:spMkLst>
            <pc:docMk/>
            <pc:sldMk cId="872235946" sldId="1015"/>
            <ac:spMk id="4" creationId="{FDC62025-9645-1243-2E93-6C1B4E75A742}"/>
          </ac:spMkLst>
        </pc:spChg>
        <pc:spChg chg="del">
          <ac:chgData name="Ed Godfrey" userId="61aa7c48ee0e3db0" providerId="LiveId" clId="{D00D9C36-DD60-4620-8AFD-14BA7FA6D996}" dt="2024-07-06T13:55:31.798" v="989" actId="21"/>
          <ac:spMkLst>
            <pc:docMk/>
            <pc:sldMk cId="872235946" sldId="1015"/>
            <ac:spMk id="5" creationId="{048D3A98-E589-5B59-EC05-C4F6B2EB1503}"/>
          </ac:spMkLst>
        </pc:spChg>
      </pc:sldChg>
      <pc:sldChg chg="modSp add mod">
        <pc:chgData name="Ed Godfrey" userId="61aa7c48ee0e3db0" providerId="LiveId" clId="{D00D9C36-DD60-4620-8AFD-14BA7FA6D996}" dt="2024-07-06T14:00:38.247" v="1272" actId="20577"/>
        <pc:sldMkLst>
          <pc:docMk/>
          <pc:sldMk cId="2557937655" sldId="1016"/>
        </pc:sldMkLst>
        <pc:spChg chg="mod">
          <ac:chgData name="Ed Godfrey" userId="61aa7c48ee0e3db0" providerId="LiveId" clId="{D00D9C36-DD60-4620-8AFD-14BA7FA6D996}" dt="2024-07-06T14:00:31.013" v="1269" actId="20577"/>
          <ac:spMkLst>
            <pc:docMk/>
            <pc:sldMk cId="2557937655" sldId="1016"/>
            <ac:spMk id="3" creationId="{9E3293C3-2021-04F5-B3B2-149081BCD341}"/>
          </ac:spMkLst>
        </pc:spChg>
        <pc:spChg chg="mod">
          <ac:chgData name="Ed Godfrey" userId="61aa7c48ee0e3db0" providerId="LiveId" clId="{D00D9C36-DD60-4620-8AFD-14BA7FA6D996}" dt="2024-07-06T14:00:38.247" v="1272" actId="20577"/>
          <ac:spMkLst>
            <pc:docMk/>
            <pc:sldMk cId="2557937655" sldId="1016"/>
            <ac:spMk id="6" creationId="{27341E30-1523-0531-D0E1-7D6824619EE0}"/>
          </ac:spMkLst>
        </pc:spChg>
      </pc:sldChg>
      <pc:sldChg chg="modSp add mod">
        <pc:chgData name="Ed Godfrey" userId="61aa7c48ee0e3db0" providerId="LiveId" clId="{D00D9C36-DD60-4620-8AFD-14BA7FA6D996}" dt="2024-07-06T14:03:34.538" v="1339" actId="1036"/>
        <pc:sldMkLst>
          <pc:docMk/>
          <pc:sldMk cId="1012577355" sldId="1017"/>
        </pc:sldMkLst>
        <pc:spChg chg="mod">
          <ac:chgData name="Ed Godfrey" userId="61aa7c48ee0e3db0" providerId="LiveId" clId="{D00D9C36-DD60-4620-8AFD-14BA7FA6D996}" dt="2024-07-06T14:03:34.538" v="1339" actId="1036"/>
          <ac:spMkLst>
            <pc:docMk/>
            <pc:sldMk cId="1012577355" sldId="1017"/>
            <ac:spMk id="3" creationId="{9E3293C3-2021-04F5-B3B2-149081BCD341}"/>
          </ac:spMkLst>
        </pc:spChg>
        <pc:spChg chg="mod">
          <ac:chgData name="Ed Godfrey" userId="61aa7c48ee0e3db0" providerId="LiveId" clId="{D00D9C36-DD60-4620-8AFD-14BA7FA6D996}" dt="2024-07-06T14:03:10.732" v="1315" actId="20577"/>
          <ac:spMkLst>
            <pc:docMk/>
            <pc:sldMk cId="1012577355" sldId="1017"/>
            <ac:spMk id="6" creationId="{27341E30-1523-0531-D0E1-7D6824619EE0}"/>
          </ac:spMkLst>
        </pc:spChg>
      </pc:sldChg>
      <pc:sldChg chg="add">
        <pc:chgData name="Ed Godfrey" userId="61aa7c48ee0e3db0" providerId="LiveId" clId="{D00D9C36-DD60-4620-8AFD-14BA7FA6D996}" dt="2024-07-06T14:07:03.326" v="1387"/>
        <pc:sldMkLst>
          <pc:docMk/>
          <pc:sldMk cId="3434366015" sldId="1018"/>
        </pc:sldMkLst>
      </pc:sldChg>
      <pc:sldChg chg="add">
        <pc:chgData name="Ed Godfrey" userId="61aa7c48ee0e3db0" providerId="LiveId" clId="{D00D9C36-DD60-4620-8AFD-14BA7FA6D996}" dt="2024-07-06T14:07:40.951" v="1388"/>
        <pc:sldMkLst>
          <pc:docMk/>
          <pc:sldMk cId="1600676237" sldId="101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7/6/2024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7/6/2024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7/6/2024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7/6/2024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Acquired Not By Religious Rules</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4:13-17</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7,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Galatians 3:8-9</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The Scripture, foreseeing that God would justify the Gentiles by faith, preached the gospel beforehand to Abraham, saying, "ALL THE NATIONS WILL BE BLESSED IN YOU." 9 So then those who are of faith are blessed with Abraham, the believer.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promise of the Redeemer</a:t>
            </a:r>
          </a:p>
        </p:txBody>
      </p:sp>
    </p:spTree>
    <p:extLst>
      <p:ext uri="{BB962C8B-B14F-4D97-AF65-F5344CB8AC3E}">
        <p14:creationId xmlns:p14="http://schemas.microsoft.com/office/powerpoint/2010/main" val="289393762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30629"/>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Your father Abraham rejoiced to see My day, and he saw it and was glad."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8:56</a:t>
            </a:r>
          </a:p>
        </p:txBody>
      </p:sp>
    </p:spTree>
    <p:extLst>
      <p:ext uri="{BB962C8B-B14F-4D97-AF65-F5344CB8AC3E}">
        <p14:creationId xmlns:p14="http://schemas.microsoft.com/office/powerpoint/2010/main" val="56166085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For the promise to Abraham or to his descendants that he would be heir of the world was not through the Law, but through the righteousness of faith. 14 For if those who are of the Law are heirs, faith is made void and the promise is nullified; 15 for the Law brings about wrath, but where there is no law, there also is no violation.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4:13-15</a:t>
            </a:r>
          </a:p>
        </p:txBody>
      </p:sp>
    </p:spTree>
    <p:extLst>
      <p:ext uri="{BB962C8B-B14F-4D97-AF65-F5344CB8AC3E}">
        <p14:creationId xmlns:p14="http://schemas.microsoft.com/office/powerpoint/2010/main" val="280443759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not knowing about God's righteousness and seeking to establish their own, they [Israel] did not subject themselves to the righteousness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10:3</a:t>
            </a:r>
          </a:p>
        </p:txBody>
      </p:sp>
    </p:spTree>
    <p:extLst>
      <p:ext uri="{BB962C8B-B14F-4D97-AF65-F5344CB8AC3E}">
        <p14:creationId xmlns:p14="http://schemas.microsoft.com/office/powerpoint/2010/main" val="356284493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proposition (4:13)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Rules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For the promise to Abraham or to his descendants that he would be heir of the world was not through the Law, but through the righteousness of faith.</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559BE29D-484D-4491-E07E-5DDA602BA0C8}"/>
              </a:ext>
            </a:extLst>
          </p:cNvPr>
          <p:cNvSpPr txBox="1"/>
          <p:nvPr/>
        </p:nvSpPr>
        <p:spPr>
          <a:xfrm>
            <a:off x="811162" y="3013586"/>
            <a:ext cx="11162563" cy="2031325"/>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Through self-performance [law] we inherit God’s wrath; through faith we inherit the world [everything; including eternal life].</a:t>
            </a:r>
          </a:p>
          <a:p>
            <a:endParaRPr lang="en-US" dirty="0"/>
          </a:p>
        </p:txBody>
      </p:sp>
    </p:spTree>
    <p:extLst>
      <p:ext uri="{BB962C8B-B14F-4D97-AF65-F5344CB8AC3E}">
        <p14:creationId xmlns:p14="http://schemas.microsoft.com/office/powerpoint/2010/main" val="562352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proposition (4:13)</a:t>
            </a:r>
          </a:p>
          <a:p>
            <a:pPr marL="571500" lvl="0" indent="-571500">
              <a:buFont typeface="+mj-lt"/>
              <a:buAutoNum type="romanUcPeriod"/>
            </a:pPr>
            <a:r>
              <a:rPr lang="en-US" i="0" dirty="0">
                <a:solidFill>
                  <a:schemeClr val="tx1"/>
                </a:solidFill>
                <a:latin typeface="Arial" panose="020B0604020202020204" pitchFamily="34" charset="0"/>
              </a:rPr>
              <a:t>The problem (4:14-15)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Rules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966448"/>
            <a:ext cx="11162563" cy="1384995"/>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14 For if those who are of the Law are heirs, faith is made void and the promise is nullified; 15 for the Law brings about wrath, but where there is no law, there also is no violation.</a:t>
            </a:r>
            <a:endParaRPr lang="en-US" dirty="0"/>
          </a:p>
        </p:txBody>
      </p:sp>
      <p:sp>
        <p:nvSpPr>
          <p:cNvPr id="5" name="TextBox 4">
            <a:extLst>
              <a:ext uri="{FF2B5EF4-FFF2-40B4-BE49-F238E27FC236}">
                <a16:creationId xmlns:a16="http://schemas.microsoft.com/office/drawing/2014/main" id="{048D3A98-E589-5B59-EC05-C4F6B2EB1503}"/>
              </a:ext>
            </a:extLst>
          </p:cNvPr>
          <p:cNvSpPr txBox="1"/>
          <p:nvPr/>
        </p:nvSpPr>
        <p:spPr>
          <a:xfrm>
            <a:off x="791496" y="3456036"/>
            <a:ext cx="11162563" cy="1569660"/>
          </a:xfrm>
          <a:prstGeom prst="rect">
            <a:avLst/>
          </a:prstGeom>
          <a:noFill/>
        </p:spPr>
        <p:txBody>
          <a:bodyPr wrap="square" rtlCol="0">
            <a:spAutoFit/>
          </a:bodyPr>
          <a:lstStyle/>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Living by religious rules voids out faith (4:14a)</a:t>
            </a:r>
          </a:p>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Living by religious rules nullifies God’s promise (4:14b)</a:t>
            </a:r>
          </a:p>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Living by religious rules invites God’s wrath (4:15)</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7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5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225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25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22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1:18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the </a:t>
            </a:r>
            <a:r>
              <a:rPr lang="en-US"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wrath</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God is revealed from heaven against all ungodliness and unrighteousness of men who suppress the truth in unrighteousness…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Wrath of God</a:t>
            </a:r>
          </a:p>
        </p:txBody>
      </p:sp>
      <p:sp>
        <p:nvSpPr>
          <p:cNvPr id="2" name="Text Box 3">
            <a:extLst>
              <a:ext uri="{FF2B5EF4-FFF2-40B4-BE49-F238E27FC236}">
                <a16:creationId xmlns:a16="http://schemas.microsoft.com/office/drawing/2014/main" id="{B346C599-9768-33E2-610A-C903064947F8}"/>
              </a:ext>
            </a:extLst>
          </p:cNvPr>
          <p:cNvSpPr txBox="1">
            <a:spLocks noChangeArrowheads="1"/>
          </p:cNvSpPr>
          <p:nvPr/>
        </p:nvSpPr>
        <p:spPr bwMode="auto">
          <a:xfrm>
            <a:off x="158289" y="2687365"/>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2:5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because of your stubbornness and unrepentant heart you are storing up </a:t>
            </a:r>
            <a:r>
              <a:rPr lang="en-US"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wrath</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yourself in the day of wrath and revelation of the righteous judgment of God, (Romans 2:5)</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6438E2B0-B932-AC99-8723-48CDF5726057}"/>
              </a:ext>
            </a:extLst>
          </p:cNvPr>
          <p:cNvSpPr txBox="1">
            <a:spLocks noChangeArrowheads="1"/>
          </p:cNvSpPr>
          <p:nvPr/>
        </p:nvSpPr>
        <p:spPr bwMode="auto">
          <a:xfrm>
            <a:off x="143538" y="471772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3:5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if our unrighteousness demonstrates the righteousness of God, what shall we say? The God who inflicts </a:t>
            </a:r>
            <a:r>
              <a:rPr lang="en-US"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wrath</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not unrighteous, is He? (I am speaking in human terms.)</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04569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the Law brings about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wrath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where there is no law, there also is no violation.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4:15</a:t>
            </a:r>
          </a:p>
        </p:txBody>
      </p:sp>
    </p:spTree>
    <p:extLst>
      <p:ext uri="{BB962C8B-B14F-4D97-AF65-F5344CB8AC3E}">
        <p14:creationId xmlns:p14="http://schemas.microsoft.com/office/powerpoint/2010/main" val="350326917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who believes [has faith] in the Son has eternal life; but he who does not obey the Son [but lives by his own standard] will not see life, but the wrath of God abides on him.</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3:36</a:t>
            </a:r>
          </a:p>
        </p:txBody>
      </p:sp>
    </p:spTree>
    <p:extLst>
      <p:ext uri="{BB962C8B-B14F-4D97-AF65-F5344CB8AC3E}">
        <p14:creationId xmlns:p14="http://schemas.microsoft.com/office/powerpoint/2010/main" val="253977520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the Law brings about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wrath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where there is no law, there also is no violation.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4:15</a:t>
            </a:r>
          </a:p>
        </p:txBody>
      </p:sp>
    </p:spTree>
    <p:extLst>
      <p:ext uri="{BB962C8B-B14F-4D97-AF65-F5344CB8AC3E}">
        <p14:creationId xmlns:p14="http://schemas.microsoft.com/office/powerpoint/2010/main" val="355674156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For the promise to Abraham or to his descendants that he would be heir of the world was not through the Law, but through the righteousness of faith. 14 For if those who are of the Law are heirs, faith is made void and the promise is nullified; 15 for the Law brings about wrath, but where there is no law, there also is no violation.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4:13-15</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“He who is not instructed by the written law, when he sins, is not guilty of so great a transgression as he is who knowingly breaks and transgresses the law of God.”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214243318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proposition (4:13)</a:t>
            </a:r>
          </a:p>
          <a:p>
            <a:pPr marL="571500" lvl="0" indent="-571500">
              <a:buFont typeface="+mj-lt"/>
              <a:buAutoNum type="romanUcPeriod"/>
            </a:pPr>
            <a:r>
              <a:rPr lang="en-US" i="0" dirty="0">
                <a:solidFill>
                  <a:schemeClr val="tx1"/>
                </a:solidFill>
                <a:latin typeface="Arial" panose="020B0604020202020204" pitchFamily="34" charset="0"/>
              </a:rPr>
              <a:t>The problem (4:14-15)</a:t>
            </a:r>
          </a:p>
          <a:p>
            <a:pPr marL="571500" lvl="0" indent="-571500">
              <a:buFont typeface="+mj-lt"/>
              <a:buAutoNum type="romanUcPeriod"/>
            </a:pPr>
            <a:r>
              <a:rPr lang="en-US" i="0" dirty="0">
                <a:solidFill>
                  <a:schemeClr val="tx1"/>
                </a:solidFill>
                <a:latin typeface="Arial" panose="020B0604020202020204" pitchFamily="34" charset="0"/>
              </a:rPr>
              <a:t>The prize (4:16-17)</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Rules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28564"/>
            <a:ext cx="11162563" cy="2492990"/>
          </a:xfrm>
          <a:prstGeom prst="rect">
            <a:avLst/>
          </a:prstGeom>
          <a:noFill/>
        </p:spPr>
        <p:txBody>
          <a:bodyPr wrap="square" rtlCol="0">
            <a:spAutoFit/>
          </a:bodyPr>
          <a:lstStyle/>
          <a:p>
            <a:pPr algn="just"/>
            <a:r>
              <a:rPr lang="en-US" sz="2600" i="1" dirty="0">
                <a:latin typeface="Calibri" panose="020F0502020204030204" pitchFamily="34" charset="0"/>
                <a:ea typeface="Calibri" panose="020F0502020204030204" pitchFamily="34" charset="0"/>
                <a:cs typeface="Calibri" panose="020F0502020204030204" pitchFamily="34" charset="0"/>
              </a:rPr>
              <a:t>16 For this reason it is by faith, in order that it may be in accordance with grace, so that the promise will be guaranteed to all the descendants, not only to those who are of the Law, but also to those who are of the faith of Abraham, who is the father of us all, 17 (as it is written, "A FATHER OF MANY NATIONS HAVE I MADE YOU") in the presence of Him whom he believed, even God, who gives life to the dead and calls into being that which does not exist</a:t>
            </a:r>
            <a:endParaRPr lang="en-US" sz="26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FDC62025-9645-1243-2E93-6C1B4E75A742}"/>
              </a:ext>
            </a:extLst>
          </p:cNvPr>
          <p:cNvSpPr txBox="1"/>
          <p:nvPr/>
        </p:nvSpPr>
        <p:spPr>
          <a:xfrm>
            <a:off x="801330" y="5009536"/>
            <a:ext cx="11162563" cy="1569660"/>
          </a:xfrm>
          <a:prstGeom prst="rect">
            <a:avLst/>
          </a:prstGeom>
          <a:noFill/>
        </p:spPr>
        <p:txBody>
          <a:bodyPr wrap="square" rtlCol="0">
            <a:spAutoFit/>
          </a:bodyPr>
          <a:lstStyle/>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Justification by faith is by God’s grace</a:t>
            </a:r>
          </a:p>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Justification is impossible for people but possible with God</a:t>
            </a:r>
          </a:p>
        </p:txBody>
      </p:sp>
    </p:spTree>
    <p:extLst>
      <p:ext uri="{BB962C8B-B14F-4D97-AF65-F5344CB8AC3E}">
        <p14:creationId xmlns:p14="http://schemas.microsoft.com/office/powerpoint/2010/main" val="87223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25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 faith is the assurance of things hoped for, the conviction of things not seen.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11:1</a:t>
            </a:r>
          </a:p>
        </p:txBody>
      </p:sp>
    </p:spTree>
    <p:extLst>
      <p:ext uri="{BB962C8B-B14F-4D97-AF65-F5344CB8AC3E}">
        <p14:creationId xmlns:p14="http://schemas.microsoft.com/office/powerpoint/2010/main" val="301494458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(as it is written, "A FATHER OF MANY NATIONS HAVE I MADE YOU") in the presence of Him whom he believed, even God, who gives life to the dead and calls into being that which does not exist.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4:17</a:t>
            </a:r>
          </a:p>
        </p:txBody>
      </p:sp>
    </p:spTree>
    <p:extLst>
      <p:ext uri="{BB962C8B-B14F-4D97-AF65-F5344CB8AC3E}">
        <p14:creationId xmlns:p14="http://schemas.microsoft.com/office/powerpoint/2010/main" val="255793765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9465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faith we understand that the worlds were prepared by the word of God, so that what is seen was not made out of things which are visible.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4172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11:3</a:t>
            </a:r>
          </a:p>
        </p:txBody>
      </p:sp>
    </p:spTree>
    <p:extLst>
      <p:ext uri="{BB962C8B-B14F-4D97-AF65-F5344CB8AC3E}">
        <p14:creationId xmlns:p14="http://schemas.microsoft.com/office/powerpoint/2010/main" val="233983074"/>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3315"/>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 They who heard it said, "Then who can be saved?" 27 But [Jesus] said, "The things that are impossible with people are possible with God."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4172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18:26-27</a:t>
            </a:r>
          </a:p>
        </p:txBody>
      </p:sp>
    </p:spTree>
    <p:extLst>
      <p:ext uri="{BB962C8B-B14F-4D97-AF65-F5344CB8AC3E}">
        <p14:creationId xmlns:p14="http://schemas.microsoft.com/office/powerpoint/2010/main" val="1012577355"/>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sz="4000" b="0" i="0" dirty="0">
                <a:solidFill>
                  <a:schemeClr val="tx1"/>
                </a:solidFill>
                <a:latin typeface="Arial" panose="020B0604020202020204" pitchFamily="34" charset="0"/>
                <a:cs typeface="Arial" panose="020B0604020202020204" pitchFamily="34" charset="0"/>
              </a:rPr>
              <a:t>Through self-performance [law] we inherit God’s wrath; through faith we inherit the world [everything; including eternal life].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Proposition</a:t>
            </a:r>
          </a:p>
        </p:txBody>
      </p:sp>
    </p:spTree>
    <p:extLst>
      <p:ext uri="{BB962C8B-B14F-4D97-AF65-F5344CB8AC3E}">
        <p14:creationId xmlns:p14="http://schemas.microsoft.com/office/powerpoint/2010/main" val="4207958994"/>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0" y="89876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faith Abraham, when he was called, obeyed by going out to a place which he was to receive for an inheritance; and he went out, not knowing where he was going.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11:8</a:t>
            </a:r>
          </a:p>
        </p:txBody>
      </p:sp>
    </p:spTree>
    <p:extLst>
      <p:ext uri="{BB962C8B-B14F-4D97-AF65-F5344CB8AC3E}">
        <p14:creationId xmlns:p14="http://schemas.microsoft.com/office/powerpoint/2010/main" val="1004254326"/>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this reason it is by faith, in order that it may be in accordance with grace, so that the promise will be guaranteed to all the descendants, not only to those who are of the Law, but also to those who are of the faith of Abraham, who is the father of us all, 17 (as it is written, "A FATHER OF MANY NATIONS HAVE I MADE YOU") in the presence of Him whom he believed, even God, who gives life to the dead and calls into being that which does not exist.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4:16-17</a:t>
            </a:r>
          </a:p>
        </p:txBody>
      </p:sp>
    </p:spTree>
    <p:extLst>
      <p:ext uri="{BB962C8B-B14F-4D97-AF65-F5344CB8AC3E}">
        <p14:creationId xmlns:p14="http://schemas.microsoft.com/office/powerpoint/2010/main" val="3434366015"/>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Acquired Not By Religious Rules</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4:13-17</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7,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60067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this reason it is by faith, in order that it may be in accordance with grace, so that the promise will be guaranteed to all the descendants, not only to those who are of the Law, but also to those who are of the faith of Abraham, who is the father of us all, 17 (as it is written, "A FATHER OF MANY NATIONS HAVE I MADE YOU") in the presence of Him whom he believed, even God, who gives life to the dead and calls into being that which does not exist.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4:16-17</a:t>
            </a:r>
          </a:p>
        </p:txBody>
      </p:sp>
    </p:spTree>
    <p:extLst>
      <p:ext uri="{BB962C8B-B14F-4D97-AF65-F5344CB8AC3E}">
        <p14:creationId xmlns:p14="http://schemas.microsoft.com/office/powerpoint/2010/main" val="392108596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proposition (4:13)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Rules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For the promise to Abraham or to his descendants that he would be heir of the world was not through the Law, but through the righteousness of faith.</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559BE29D-484D-4491-E07E-5DDA602BA0C8}"/>
              </a:ext>
            </a:extLst>
          </p:cNvPr>
          <p:cNvSpPr txBox="1"/>
          <p:nvPr/>
        </p:nvSpPr>
        <p:spPr>
          <a:xfrm>
            <a:off x="811162" y="3013586"/>
            <a:ext cx="11162563" cy="2031325"/>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Through self-performance [law] we inherit God’s wrath; through faith we inherit the world [everything; including eternal life].</a:t>
            </a: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par>
                          <p:cTn id="12" fill="hold">
                            <p:stCondLst>
                              <p:cond delay="6000"/>
                            </p:stCondLst>
                            <p:childTnLst>
                              <p:par>
                                <p:cTn id="13" presetID="10" presetClass="entr" presetSubtype="0" fill="hold" grpId="0" nodeType="afterEffect">
                                  <p:stCondLst>
                                    <p:cond delay="7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I am saying is this: the Law, which came four hundred and thirty years later, does not invalidate a covenant previously ratified by God [made with Abraham], so as to nullify the promise.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3:17</a:t>
            </a:r>
          </a:p>
        </p:txBody>
      </p:sp>
    </p:spTree>
    <p:extLst>
      <p:ext uri="{BB962C8B-B14F-4D97-AF65-F5344CB8AC3E}">
        <p14:creationId xmlns:p14="http://schemas.microsoft.com/office/powerpoint/2010/main" val="421124234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By faith he [Abraham] lived as an alien in the land of promise, as in a foreign land, dwelling in tents with Isaac and Jacob, fellow heirs of the same promise; 10 for he was looking for the city which has foundations, whose architect and builder is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11:9-10</a:t>
            </a:r>
          </a:p>
        </p:txBody>
      </p:sp>
    </p:spTree>
    <p:extLst>
      <p:ext uri="{BB962C8B-B14F-4D97-AF65-F5344CB8AC3E}">
        <p14:creationId xmlns:p14="http://schemas.microsoft.com/office/powerpoint/2010/main" val="312116885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Genesis 13:16</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will make your descendants as the dust of the earth, so that if anyone can number the dust of the earth, then your descendants can also be numbered.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Genesis 15:5</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He [the LORD] took him [Abram] outside and said, “Now look toward the heavens, and count the stars, if you are able to count them.” And He said to him, “So shall your descendants be.”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promise of descendants</a:t>
            </a:r>
          </a:p>
        </p:txBody>
      </p:sp>
    </p:spTree>
    <p:extLst>
      <p:ext uri="{BB962C8B-B14F-4D97-AF65-F5344CB8AC3E}">
        <p14:creationId xmlns:p14="http://schemas.microsoft.com/office/powerpoint/2010/main" val="318737725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Genesis 15:18</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 that day the Lord made a covenant with Abram, saying, “To your descendants I have given this land, From the river of Egypt as far as the great river, the river Euphrates…”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promise of a specific land</a:t>
            </a:r>
          </a:p>
        </p:txBody>
      </p:sp>
    </p:spTree>
    <p:extLst>
      <p:ext uri="{BB962C8B-B14F-4D97-AF65-F5344CB8AC3E}">
        <p14:creationId xmlns:p14="http://schemas.microsoft.com/office/powerpoint/2010/main" val="332372508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Genesis 12:3</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I will bless those who bless you, And the one who curses you I will curse. And in you all the families of the earth will be blessed.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promise of blessing</a:t>
            </a:r>
          </a:p>
        </p:txBody>
      </p:sp>
    </p:spTree>
    <p:extLst>
      <p:ext uri="{BB962C8B-B14F-4D97-AF65-F5344CB8AC3E}">
        <p14:creationId xmlns:p14="http://schemas.microsoft.com/office/powerpoint/2010/main" val="10837034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2688</TotalTime>
  <Words>1573</Words>
  <Application>Microsoft Office PowerPoint</Application>
  <PresentationFormat>Widescreen</PresentationFormat>
  <Paragraphs>83</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27</cp:revision>
  <dcterms:created xsi:type="dcterms:W3CDTF">2022-12-30T16:15:56Z</dcterms:created>
  <dcterms:modified xsi:type="dcterms:W3CDTF">2024-07-06T14:07:51Z</dcterms:modified>
</cp:coreProperties>
</file>